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21" dt="2025-03-27T00:03:30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5"/>
    <p:restoredTop sz="95342"/>
  </p:normalViewPr>
  <p:slideViewPr>
    <p:cSldViewPr snapToGrid="0">
      <p:cViewPr>
        <p:scale>
          <a:sx n="37" d="100"/>
          <a:sy n="37" d="100"/>
        </p:scale>
        <p:origin x="1600" y="-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0:04:46.537" v="790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0:04:46.537" v="790" actId="1076"/>
        <pc:sldMkLst>
          <pc:docMk/>
          <pc:sldMk cId="1025729995" sldId="263"/>
        </pc:sldMkLst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6T23:43:30.136" v="459" actId="14100"/>
          <ac:spMkLst>
            <pc:docMk/>
            <pc:sldMk cId="1025729995" sldId="263"/>
            <ac:spMk id="13" creationId="{52D1967E-DB08-3139-C3D9-B74B38C7BD92}"/>
          </ac:spMkLst>
        </pc:spChg>
        <pc:spChg chg="add mod">
          <ac:chgData name="Jim Zhang" userId="fa6909b4-cf68-47b2-80b2-932828f90439" providerId="ADAL" clId="{E1D89D1C-3CC8-DD4C-9C40-1D15B2C8DFDC}" dt="2025-03-26T23:43:17.505" v="457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6T23:44:02.117" v="463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0:04:46.537" v="790" actId="1076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mod">
          <ac:chgData name="Jim Zhang" userId="fa6909b4-cf68-47b2-80b2-932828f90439" providerId="ADAL" clId="{E1D89D1C-3CC8-DD4C-9C40-1D15B2C8DFDC}" dt="2025-03-26T23:48:12.828" v="548" actId="14100"/>
          <ac:spMkLst>
            <pc:docMk/>
            <pc:sldMk cId="1025729995" sldId="263"/>
            <ac:spMk id="24" creationId="{FD059439-93D8-B695-895C-B2FE12234E74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mod">
          <ac:chgData name="Jim Zhang" userId="fa6909b4-cf68-47b2-80b2-932828f90439" providerId="ADAL" clId="{E1D89D1C-3CC8-DD4C-9C40-1D15B2C8DFDC}" dt="2025-03-26T23:59:38.629" v="71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6T23:59:07.329" v="714" actId="20577"/>
          <ac:spMkLst>
            <pc:docMk/>
            <pc:sldMk cId="1025729995" sldId="263"/>
            <ac:spMk id="29" creationId="{8E202A96-2F63-6B62-E2A5-E89EFE961633}"/>
          </ac:spMkLst>
        </pc:spChg>
        <pc:spChg chg="mod">
          <ac:chgData name="Jim Zhang" userId="fa6909b4-cf68-47b2-80b2-932828f90439" providerId="ADAL" clId="{E1D89D1C-3CC8-DD4C-9C40-1D15B2C8DFDC}" dt="2025-03-26T23:47:53.119" v="546" actId="255"/>
          <ac:spMkLst>
            <pc:docMk/>
            <pc:sldMk cId="1025729995" sldId="263"/>
            <ac:spMk id="34" creationId="{182C3318-93DE-A5B5-C498-9C5C4D284B08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0:04:45.898" v="789" actId="1076"/>
          <ac:spMkLst>
            <pc:docMk/>
            <pc:sldMk cId="1025729995" sldId="263"/>
            <ac:spMk id="37" creationId="{E0CAD9C9-2A4E-EAAD-0C1F-8C27CEE78A1A}"/>
          </ac:spMkLst>
        </pc:spChg>
        <pc:spChg chg="add mod">
          <ac:chgData name="Jim Zhang" userId="fa6909b4-cf68-47b2-80b2-932828f90439" providerId="ADAL" clId="{E1D89D1C-3CC8-DD4C-9C40-1D15B2C8DFDC}" dt="2025-03-27T00:03:39.087" v="786" actId="1076"/>
          <ac:spMkLst>
            <pc:docMk/>
            <pc:sldMk cId="1025729995" sldId="263"/>
            <ac:spMk id="40" creationId="{71E635CD-4844-A42A-3BA2-7BB0E5D06849}"/>
          </ac:spMkLst>
        </pc:spChg>
        <pc:spChg chg="mod">
          <ac:chgData name="Jim Zhang" userId="fa6909b4-cf68-47b2-80b2-932828f90439" providerId="ADAL" clId="{E1D89D1C-3CC8-DD4C-9C40-1D15B2C8DFDC}" dt="2025-03-26T20:48:26.426" v="185" actId="1076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6T23:48:18.579" v="549" actId="14100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E1D89D1C-3CC8-DD4C-9C40-1D15B2C8DFDC}" dt="2025-03-26T20:51:58.173" v="265" actId="14100"/>
          <ac:spMkLst>
            <pc:docMk/>
            <pc:sldMk cId="1025729995" sldId="263"/>
            <ac:spMk id="63" creationId="{8490B1F3-34CE-DD06-18A5-5BA1C94A763D}"/>
          </ac:spMkLst>
        </pc:spChg>
        <pc:spChg chg="mod">
          <ac:chgData name="Jim Zhang" userId="fa6909b4-cf68-47b2-80b2-932828f90439" providerId="ADAL" clId="{E1D89D1C-3CC8-DD4C-9C40-1D15B2C8DFDC}" dt="2025-03-27T00:02:10.454" v="751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E1D89D1C-3CC8-DD4C-9C40-1D15B2C8DFDC}" dt="2025-03-26T20:48:10.609" v="183" actId="34135"/>
          <ac:spMkLst>
            <pc:docMk/>
            <pc:sldMk cId="1025729995" sldId="263"/>
            <ac:spMk id="77" creationId="{2DFB00F0-1102-7B36-11A1-EC86FF82C051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6T23:49:57.064" v="568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6T23:49:46.057" v="566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6T23:49:53.726" v="567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E1D89D1C-3CC8-DD4C-9C40-1D15B2C8DFDC}" dt="2025-03-27T00:00:22.316" v="725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E1D89D1C-3CC8-DD4C-9C40-1D15B2C8DFDC}" dt="2025-03-27T00:01:40.831" v="743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6T23:39:13.483" v="417" actId="1076"/>
          <ac:spMkLst>
            <pc:docMk/>
            <pc:sldMk cId="1025729995" sldId="263"/>
            <ac:spMk id="334" creationId="{374BC74C-8344-C9A4-C2EF-9B59D32D1C26}"/>
          </ac:spMkLst>
        </pc:spChg>
        <pc:spChg chg="mod">
          <ac:chgData name="Jim Zhang" userId="fa6909b4-cf68-47b2-80b2-932828f90439" providerId="ADAL" clId="{E1D89D1C-3CC8-DD4C-9C40-1D15B2C8DFDC}" dt="2025-03-26T23:46:26.910" v="514" actId="1076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32" creationId="{E0EC959F-5444-86DC-E496-655F5CA1A4B8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266" creationId="{F67C23CF-9984-F16A-547B-7DAE8424B8D7}"/>
          </ac:grpSpMkLst>
        </pc:grpChg>
        <pc:grpChg chg="mod">
          <ac:chgData name="Jim Zhang" userId="fa6909b4-cf68-47b2-80b2-932828f90439" providerId="ADAL" clId="{E1D89D1C-3CC8-DD4C-9C40-1D15B2C8DFDC}" dt="2025-03-27T00:01:41.276" v="74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add mod">
          <ac:chgData name="Jim Zhang" userId="fa6909b4-cf68-47b2-80b2-932828f90439" providerId="ADAL" clId="{E1D89D1C-3CC8-DD4C-9C40-1D15B2C8DFDC}" dt="2025-03-26T23:42:47.189" v="451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6T23:42:03.123" v="443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6T23:42:09.137" v="444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0:03:26.620" v="756" actId="1076"/>
          <ac:picMkLst>
            <pc:docMk/>
            <pc:sldMk cId="1025729995" sldId="263"/>
            <ac:picMk id="39" creationId="{92D70B47-DBA2-C769-658D-B6A044166CC1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6T23:45:51.080" v="507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12888010" y="30170874"/>
            <a:ext cx="25282091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365572" y="5794534"/>
            <a:ext cx="1029605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12840" y="12242128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12874086" y="28029295"/>
            <a:ext cx="252960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274777" y="2938658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002098" y="3053450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23363760" y="5795857"/>
            <a:ext cx="14806342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Brain Regions Modulating Flexibility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12888009" y="30924343"/>
            <a:ext cx="25282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83465" y="13552109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77654" y="14440319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6"/>
                  <a:ext cx="7535052" cy="1438105"/>
                  <a:chOff x="314266" y="14823636"/>
                  <a:chExt cx="7535052" cy="143810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6"/>
                    <a:ext cx="7535052" cy="1438105"/>
                    <a:chOff x="314266" y="14823636"/>
                    <a:chExt cx="7535052" cy="1438105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6"/>
                      <a:ext cx="7535052" cy="1438105"/>
                      <a:chOff x="314266" y="14823636"/>
                      <a:chExt cx="7535052" cy="1438105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368307" y="15216378"/>
                    <a:ext cx="5585123" cy="661789"/>
                    <a:chOff x="1368307" y="15216378"/>
                    <a:chExt cx="5585123" cy="66178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8307" y="15216378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1832" y="15231836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8070" y="15231465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94267" y="16941457"/>
            <a:ext cx="3094939" cy="1631421"/>
            <a:chOff x="341602" y="23508214"/>
            <a:chExt cx="3094939" cy="163142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1602" y="23872939"/>
              <a:ext cx="3094939" cy="1266696"/>
              <a:chOff x="271560" y="17227876"/>
              <a:chExt cx="3094939" cy="126669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94939" cy="1262089"/>
                <a:chOff x="271560" y="17232483"/>
                <a:chExt cx="3094939" cy="126208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94939" cy="1262089"/>
                  <a:chOff x="271560" y="17232483"/>
                  <a:chExt cx="3094939" cy="1262089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8903" y="17788485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  <a:endParaRPr lang="en-US" sz="32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  <a:endParaRPr lang="en-US" sz="32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6049751" y="16946781"/>
            <a:ext cx="3079036" cy="1631421"/>
            <a:chOff x="-29320" y="16834995"/>
            <a:chExt cx="3079036" cy="163142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29320" y="17199720"/>
              <a:ext cx="3079036" cy="1266696"/>
              <a:chOff x="271560" y="17227876"/>
              <a:chExt cx="3079036" cy="1266696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79036" cy="1262089"/>
                <a:chOff x="271560" y="17232483"/>
                <a:chExt cx="3079036" cy="1262089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79036" cy="1262089"/>
                  <a:chOff x="271560" y="17232483"/>
                  <a:chExt cx="3079036" cy="1262089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83000" y="17773094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7305" y="14513031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29768" y="18726451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4557555" y="20764132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79087" y="20330076"/>
            <a:ext cx="5127576" cy="3834736"/>
            <a:chOff x="70590" y="20076290"/>
            <a:chExt cx="5127576" cy="383473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BB13A5-B093-0496-AC78-535321A6BA5C}"/>
                </a:ext>
              </a:extLst>
            </p:cNvPr>
            <p:cNvGrpSpPr/>
            <p:nvPr/>
          </p:nvGrpSpPr>
          <p:grpSpPr>
            <a:xfrm>
              <a:off x="70590" y="20076290"/>
              <a:ext cx="3637419" cy="3833100"/>
              <a:chOff x="70590" y="20076290"/>
              <a:chExt cx="3637419" cy="383310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485576C-1587-06FD-77E4-D2AB13A467AE}"/>
                  </a:ext>
                </a:extLst>
              </p:cNvPr>
              <p:cNvSpPr/>
              <p:nvPr/>
            </p:nvSpPr>
            <p:spPr>
              <a:xfrm rot="5400000">
                <a:off x="2076818" y="22278199"/>
                <a:ext cx="366049" cy="289633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2DF628F-E691-91BA-4F8A-84FC2CE72F6F}"/>
                  </a:ext>
                </a:extLst>
              </p:cNvPr>
              <p:cNvGrpSpPr/>
              <p:nvPr/>
            </p:nvGrpSpPr>
            <p:grpSpPr>
              <a:xfrm>
                <a:off x="70590" y="20076290"/>
                <a:ext cx="402599" cy="3339810"/>
                <a:chOff x="70590" y="20076290"/>
                <a:chExt cx="402599" cy="333981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3C749D9-3327-3EBA-E065-D7323AB15942}"/>
                    </a:ext>
                  </a:extLst>
                </p:cNvPr>
                <p:cNvSpPr/>
                <p:nvPr/>
              </p:nvSpPr>
              <p:spPr>
                <a:xfrm>
                  <a:off x="107140" y="20352418"/>
                  <a:ext cx="366049" cy="289633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6307B82-2F7A-98CA-F940-851ECC6E05F8}"/>
                    </a:ext>
                  </a:extLst>
                </p:cNvPr>
                <p:cNvSpPr txBox="1"/>
                <p:nvPr/>
              </p:nvSpPr>
              <p:spPr>
                <a:xfrm rot="16200000">
                  <a:off x="-1399260" y="21546140"/>
                  <a:ext cx="33398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Switch proportion</a:t>
                  </a:r>
                </a:p>
              </p:txBody>
            </p: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396178" y="20215298"/>
              <a:ext cx="4801988" cy="3695728"/>
              <a:chOff x="396178" y="20215298"/>
              <a:chExt cx="4801988" cy="369572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821422" y="20306816"/>
                <a:ext cx="2886587" cy="2896333"/>
                <a:chOff x="821422" y="20306816"/>
                <a:chExt cx="2886587" cy="2896333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821422" y="20306816"/>
                  <a:ext cx="2878826" cy="2896333"/>
                  <a:chOff x="821422" y="20306816"/>
                  <a:chExt cx="2878826" cy="2896333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3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328647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2" y="21831549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336408" y="21831549"/>
                  <a:ext cx="1371601" cy="1371600"/>
                  <a:chOff x="821423" y="20306816"/>
                  <a:chExt cx="1371601" cy="13716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1424" y="2030681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821423" y="20529358"/>
                    <a:ext cx="137160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3A7A76-D957-C212-A289-3528F4AFBFE0}"/>
                  </a:ext>
                </a:extLst>
              </p:cNvPr>
              <p:cNvSpPr txBox="1"/>
              <p:nvPr/>
            </p:nvSpPr>
            <p:spPr>
              <a:xfrm>
                <a:off x="914208" y="23510916"/>
                <a:ext cx="4283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Incongruent Proportion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23578" y="23175463"/>
                <a:ext cx="1218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2733021" y="23173177"/>
                <a:ext cx="101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88401" y="22054102"/>
                <a:ext cx="1077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24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103825" y="20553853"/>
                <a:ext cx="1077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2000" dirty="0"/>
                  <a:t> </a:t>
                </a:r>
              </a:p>
            </p:txBody>
          </p:sp>
        </p:grpSp>
      </p:grp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8FA7A2E3-9D39-47B4-6258-EDCD9F5E0D6B}"/>
              </a:ext>
            </a:extLst>
          </p:cNvPr>
          <p:cNvCxnSpPr>
            <a:cxnSpLocks/>
          </p:cNvCxnSpPr>
          <p:nvPr/>
        </p:nvCxnSpPr>
        <p:spPr>
          <a:xfrm>
            <a:off x="7543580" y="1643344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74BC74C-8344-C9A4-C2EF-9B59D32D1C26}"/>
              </a:ext>
            </a:extLst>
          </p:cNvPr>
          <p:cNvSpPr txBox="1"/>
          <p:nvPr/>
        </p:nvSpPr>
        <p:spPr>
          <a:xfrm>
            <a:off x="19364055" y="7131331"/>
            <a:ext cx="33243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 (LWPS): Switch proportion modulates switch cost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D3671CF-37FE-6B27-787C-AC2A9185F122}"/>
              </a:ext>
            </a:extLst>
          </p:cNvPr>
          <p:cNvSpPr txBox="1"/>
          <p:nvPr/>
        </p:nvSpPr>
        <p:spPr>
          <a:xfrm>
            <a:off x="19412171" y="11325901"/>
            <a:ext cx="32494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6FD1C-73B8-A9CD-A672-4F5A6FD7530F}"/>
              </a:ext>
            </a:extLst>
          </p:cNvPr>
          <p:cNvGrpSpPr/>
          <p:nvPr/>
        </p:nvGrpSpPr>
        <p:grpSpPr>
          <a:xfrm>
            <a:off x="23292146" y="6792362"/>
            <a:ext cx="14949570" cy="19820447"/>
            <a:chOff x="23457379" y="7008705"/>
            <a:chExt cx="14949570" cy="19820447"/>
          </a:xfrm>
        </p:grpSpPr>
        <p:pic>
          <p:nvPicPr>
            <p:cNvPr id="64" name="Picture 63" descr="A brain with different colored spots&#10;&#10;AI-generated content may be incorrect.">
              <a:extLst>
                <a:ext uri="{FF2B5EF4-FFF2-40B4-BE49-F238E27FC236}">
                  <a16:creationId xmlns:a16="http://schemas.microsoft.com/office/drawing/2014/main" id="{A2A7DBD4-222E-7233-A8D6-8F9BE4C7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495" t="19585" r="30203" b="22621"/>
            <a:stretch/>
          </p:blipFill>
          <p:spPr>
            <a:xfrm>
              <a:off x="24000846" y="8171388"/>
              <a:ext cx="6323890" cy="6467646"/>
            </a:xfrm>
            <a:prstGeom prst="rect">
              <a:avLst/>
            </a:prstGeom>
          </p:spPr>
        </p:pic>
        <p:pic>
          <p:nvPicPr>
            <p:cNvPr id="3" name="Picture 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3EB1416D-6EFB-9FA0-FC1E-D929172E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1732" y="8198535"/>
              <a:ext cx="7075664" cy="8759952"/>
            </a:xfrm>
            <a:prstGeom prst="rect">
              <a:avLst/>
            </a:prstGeom>
          </p:spPr>
        </p:pic>
        <p:pic>
          <p:nvPicPr>
            <p:cNvPr id="5" name="Picture 4" descr="A group of red boxes with white text&#10;&#10;AI-generated content may be incorrect.">
              <a:extLst>
                <a:ext uri="{FF2B5EF4-FFF2-40B4-BE49-F238E27FC236}">
                  <a16:creationId xmlns:a16="http://schemas.microsoft.com/office/drawing/2014/main" id="{EE4EF708-3A2F-E877-6139-A9519F7B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01733" y="18072128"/>
              <a:ext cx="7073299" cy="8757024"/>
            </a:xfrm>
            <a:prstGeom prst="rect">
              <a:avLst/>
            </a:prstGeom>
          </p:spPr>
        </p:pic>
        <p:pic>
          <p:nvPicPr>
            <p:cNvPr id="7" name="Picture 6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B27BD239-1B7F-6FF7-4CC5-D4FDB563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57379" y="18067008"/>
              <a:ext cx="7073299" cy="8757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1967E-DB08-3139-C3D9-B74B38C7BD92}"/>
                </a:ext>
              </a:extLst>
            </p:cNvPr>
            <p:cNvSpPr txBox="1"/>
            <p:nvPr/>
          </p:nvSpPr>
          <p:spPr>
            <a:xfrm>
              <a:off x="31861692" y="7008705"/>
              <a:ext cx="65452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08001"/>
                  </a:solidFill>
                </a:rPr>
                <a:t>dlPFC</a:t>
              </a:r>
              <a:r>
                <a:rPr lang="en-US" sz="3200" dirty="0">
                  <a:solidFill>
                    <a:srgbClr val="008001"/>
                  </a:solidFill>
                </a:rPr>
                <a:t> independently adjusts stability and flexibility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942F20-9221-D988-6925-45FA5F6546C8}"/>
                </a:ext>
              </a:extLst>
            </p:cNvPr>
            <p:cNvSpPr txBox="1"/>
            <p:nvPr/>
          </p:nvSpPr>
          <p:spPr>
            <a:xfrm>
              <a:off x="31861692" y="17107959"/>
              <a:ext cx="62783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ACC independently adjusts stability and flexibility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A6FC1F-99F3-2F04-D085-5D86914A5AD1}"/>
                </a:ext>
              </a:extLst>
            </p:cNvPr>
            <p:cNvSpPr txBox="1"/>
            <p:nvPr/>
          </p:nvSpPr>
          <p:spPr>
            <a:xfrm>
              <a:off x="25424815" y="17393956"/>
              <a:ext cx="4234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0000FF"/>
                  </a:solidFill>
                </a:rPr>
                <a:t>vlPFC</a:t>
              </a:r>
              <a:r>
                <a:rPr lang="en-US" sz="3200" dirty="0">
                  <a:solidFill>
                    <a:srgbClr val="0000FF"/>
                  </a:solidFill>
                </a:rPr>
                <a:t> adjusts flexibility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12874085" y="27204388"/>
            <a:ext cx="25296017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190586" y="15812791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453EF4-269E-0BAB-BF5E-620583E352A2}"/>
              </a:ext>
            </a:extLst>
          </p:cNvPr>
          <p:cNvCxnSpPr>
            <a:cxnSpLocks/>
          </p:cNvCxnSpPr>
          <p:nvPr/>
        </p:nvCxnSpPr>
        <p:spPr>
          <a:xfrm>
            <a:off x="2030855" y="16442199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466" y="25063792"/>
            <a:ext cx="3704413" cy="37044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1E635CD-4844-A42A-3BA2-7BB0E5D06849}"/>
              </a:ext>
            </a:extLst>
          </p:cNvPr>
          <p:cNvSpPr txBox="1"/>
          <p:nvPr/>
        </p:nvSpPr>
        <p:spPr>
          <a:xfrm>
            <a:off x="4529977" y="25899345"/>
            <a:ext cx="493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blah blah blah</a:t>
            </a:r>
          </a:p>
        </p:txBody>
      </p:sp>
      <p:pic>
        <p:nvPicPr>
          <p:cNvPr id="2" name="Picture 1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B3403593-14D2-2501-5F62-81FF7BBA2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0004" y="6975566"/>
            <a:ext cx="6918446" cy="85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19081</TotalTime>
  <Words>407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2025-03-27T00:44:55Z</dcterms:modified>
</cp:coreProperties>
</file>